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2240923"/>
            <a:ext cx="10947042" cy="126903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26. KEI TAWH OM KHAWM 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13343" y="6156101"/>
            <a:ext cx="247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tum zo a,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mial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omta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gum ding a dang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omlo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gum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in.</a:t>
            </a:r>
          </a:p>
          <a:p>
            <a:pPr marL="0" indent="0">
              <a:buNone/>
            </a:pPr>
            <a:endParaRPr lang="en-US" sz="7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04717" y="6156101"/>
            <a:ext cx="24872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manlang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ka  mu ta,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9721971" y="6156101"/>
            <a:ext cx="2470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ze-etna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paipih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maw?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omkhawm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aw.</a:t>
            </a:r>
          </a:p>
          <a:p>
            <a:pPr marL="0" indent="0">
              <a:buNone/>
            </a:pPr>
            <a:endParaRPr lang="en-US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713343" y="6156101"/>
            <a:ext cx="247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Kei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lo,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zolo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pi,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khop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zo ding hi</a:t>
            </a:r>
          </a:p>
          <a:p>
            <a:pPr marL="0" indent="0">
              <a:buNone/>
            </a:pPr>
            <a:endParaRPr lang="en-US" sz="11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13343" y="6156101"/>
            <a:ext cx="247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 in, Na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maipha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van lam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ta,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ompih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9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696091" y="6156101"/>
            <a:ext cx="2495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7208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69</Words>
  <Application>Microsoft Office PowerPoint</Application>
  <PresentationFormat>Widescreen</PresentationFormat>
  <Paragraphs>17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26. KEI TAWH OM KHAWM IN </vt:lpstr>
      <vt:lpstr>1</vt:lpstr>
      <vt:lpstr>2</vt:lpstr>
      <vt:lpstr>3</vt:lpstr>
      <vt:lpstr>4</vt:lpstr>
      <vt:lpstr>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2018-12-13T16:59:27Z</dcterms:modified>
</cp:coreProperties>
</file>